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62" r:id="rId76"/>
    <p:sldId id="363" r:id="rId77"/>
    <p:sldId id="364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5" r:id="rId104"/>
    <p:sldId id="357" r:id="rId105"/>
    <p:sldId id="358" r:id="rId106"/>
    <p:sldId id="354" r:id="rId107"/>
    <p:sldId id="356" r:id="rId108"/>
    <p:sldId id="359" r:id="rId109"/>
    <p:sldId id="360" r:id="rId110"/>
    <p:sldId id="361" r:id="rId111"/>
  </p:sldIdLst>
  <p:sldSz cx="12192000" cy="6858000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presProps" Target="presProp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viewProps" Target="view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de-DE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4D106ED-CE26-42A1-8C59-50278BECF56E}" type="slidenum">
              <a:t>‹Nr.›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de-DE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3F203DD-DB2D-4F38-B16C-F38F9BB0A063}" type="slidenum">
              <a:t>‹Nr.›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83725CFE-E3D1-44F1-807B-0693E634C784}" type="slidenum">
              <a:t>‹Nr.›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Titelmasterformat durch Klicken bearbeiten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de-DE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de-DE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7069F26-957F-4DC6-A7FF-207B4B2C17C5}" type="slidenum">
              <a:rPr lang="de-DE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‹Nr.›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de-DE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ftr" idx="2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55" name="PlaceHolder 3"/>
          <p:cNvSpPr>
            <a:spLocks noGrp="1"/>
          </p:cNvSpPr>
          <p:nvPr>
            <p:ph type="sldNum" idx="2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de-DE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101556B-D8F7-4F72-A31F-F985868EC7B1}" type="slidenum">
              <a:rPr lang="de-DE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‹Nr.›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de-DE" sz="1800" b="0" strike="noStrike" spc="-1">
                <a:solidFill>
                  <a:schemeClr val="dk1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5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9.png"/><Relationship Id="rId4" Type="http://schemas.openxmlformats.org/officeDocument/2006/relationships/image" Target="../media/image113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Taubert Data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400" b="0" strike="noStrike" spc="-1">
                <a:solidFill>
                  <a:schemeClr val="dk1"/>
                </a:solidFill>
                <a:latin typeface="Calibri"/>
              </a:rPr>
              <a:t>-&gt; Habe taubert Daten kombiniert in einer Tabelle/plot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rafik 3"/>
          <p:cNvPicPr/>
          <p:nvPr/>
        </p:nvPicPr>
        <p:blipFill>
          <a:blip r:embed="rId2"/>
          <a:stretch/>
        </p:blipFill>
        <p:spPr>
          <a:xfrm>
            <a:off x="6508440" y="3765240"/>
            <a:ext cx="5536800" cy="297432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61" y="226141"/>
            <a:ext cx="6027994" cy="51668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Mammals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- Orthomyxo Hunter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3" y="43894"/>
            <a:ext cx="7835082" cy="67157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111666"/>
            <a:ext cx="7589684" cy="650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80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5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5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Mammals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- Orthomyxo Gatherer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2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8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42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3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rafik 2"/>
          <p:cNvPicPr/>
          <p:nvPr/>
        </p:nvPicPr>
        <p:blipFill>
          <a:blip r:embed="rId2"/>
          <a:stretch/>
        </p:blipFill>
        <p:spPr>
          <a:xfrm>
            <a:off x="4692240" y="5278680"/>
            <a:ext cx="7213320" cy="144432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6" y="0"/>
            <a:ext cx="6204154" cy="53178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Large DNA Viruses Taubert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Gatherer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rafik 4"/>
          <p:cNvPicPr/>
          <p:nvPr/>
        </p:nvPicPr>
        <p:blipFill>
          <a:blip r:embed="rId2"/>
          <a:stretch/>
        </p:blipFill>
        <p:spPr>
          <a:xfrm>
            <a:off x="4424040" y="5510880"/>
            <a:ext cx="7767360" cy="134676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671"/>
            <a:ext cx="6350410" cy="5443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rafik 2"/>
          <p:cNvPicPr/>
          <p:nvPr/>
        </p:nvPicPr>
        <p:blipFill>
          <a:blip r:embed="rId2"/>
          <a:stretch/>
        </p:blipFill>
        <p:spPr>
          <a:xfrm>
            <a:off x="4747320" y="4799160"/>
            <a:ext cx="6705360" cy="198360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4" y="0"/>
            <a:ext cx="5586081" cy="47880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rafik 2"/>
          <p:cNvPicPr/>
          <p:nvPr/>
        </p:nvPicPr>
        <p:blipFill>
          <a:blip r:embed="rId2"/>
          <a:stretch/>
        </p:blipFill>
        <p:spPr>
          <a:xfrm>
            <a:off x="4331880" y="5266440"/>
            <a:ext cx="7656480" cy="1493640"/>
          </a:xfrm>
          <a:prstGeom prst="rect">
            <a:avLst/>
          </a:prstGeom>
          <a:ln w="0">
            <a:noFill/>
          </a:ln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15" y="0"/>
            <a:ext cx="6075107" cy="5207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rafik 2"/>
          <p:cNvPicPr/>
          <p:nvPr/>
        </p:nvPicPr>
        <p:blipFill>
          <a:blip r:embed="rId2"/>
          <a:stretch/>
        </p:blipFill>
        <p:spPr>
          <a:xfrm>
            <a:off x="3814560" y="5425200"/>
            <a:ext cx="7989120" cy="143244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55" y="167401"/>
            <a:ext cx="6134098" cy="52577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RNA Viruses Taubert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Hunter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7" y="139055"/>
            <a:ext cx="6055034" cy="5190029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691" y="139055"/>
            <a:ext cx="5979651" cy="4967185"/>
          </a:xfrm>
          <a:prstGeom prst="rect">
            <a:avLst/>
          </a:prstGeom>
        </p:spPr>
      </p:pic>
      <p:pic>
        <p:nvPicPr>
          <p:cNvPr id="7" name="Grafik 4"/>
          <p:cNvPicPr/>
          <p:nvPr/>
        </p:nvPicPr>
        <p:blipFill>
          <a:blip r:embed="rId4"/>
          <a:stretch/>
        </p:blipFill>
        <p:spPr>
          <a:xfrm>
            <a:off x="4895280" y="5106240"/>
            <a:ext cx="7296480" cy="1640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rafik 2"/>
          <p:cNvPicPr/>
          <p:nvPr/>
        </p:nvPicPr>
        <p:blipFill>
          <a:blip r:embed="rId2"/>
          <a:stretch/>
        </p:blipFill>
        <p:spPr>
          <a:xfrm>
            <a:off x="7241400" y="0"/>
            <a:ext cx="4786920" cy="685764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91" y="407859"/>
            <a:ext cx="7048909" cy="60419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Small DNA viruses –Taubert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Hunter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07" y="68826"/>
            <a:ext cx="5850193" cy="5014451"/>
          </a:xfrm>
          <a:prstGeom prst="rect">
            <a:avLst/>
          </a:prstGeom>
        </p:spPr>
      </p:pic>
      <p:pic>
        <p:nvPicPr>
          <p:cNvPr id="5" name="Grafik 2"/>
          <p:cNvPicPr/>
          <p:nvPr/>
        </p:nvPicPr>
        <p:blipFill>
          <a:blip r:embed="rId3"/>
          <a:stretch/>
        </p:blipFill>
        <p:spPr>
          <a:xfrm>
            <a:off x="5338916" y="4729316"/>
            <a:ext cx="6853084" cy="2049666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RNA Viruses Taubert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Gatherer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rafik 4"/>
          <p:cNvPicPr/>
          <p:nvPr/>
        </p:nvPicPr>
        <p:blipFill>
          <a:blip r:embed="rId2"/>
          <a:stretch/>
        </p:blipFill>
        <p:spPr>
          <a:xfrm>
            <a:off x="3472920" y="5248080"/>
            <a:ext cx="8626320" cy="1609560"/>
          </a:xfrm>
          <a:prstGeom prst="rect">
            <a:avLst/>
          </a:prstGeom>
          <a:ln w="0">
            <a:noFill/>
          </a:ln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51" y="0"/>
            <a:ext cx="6005051" cy="51471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rafik 2"/>
          <p:cNvPicPr/>
          <p:nvPr/>
        </p:nvPicPr>
        <p:blipFill>
          <a:blip r:embed="rId2"/>
          <a:stretch/>
        </p:blipFill>
        <p:spPr>
          <a:xfrm>
            <a:off x="6832190" y="4211260"/>
            <a:ext cx="5238102" cy="235260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" y="288482"/>
            <a:ext cx="6763364" cy="5797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rafik 2"/>
          <p:cNvPicPr/>
          <p:nvPr/>
        </p:nvPicPr>
        <p:blipFill>
          <a:blip r:embed="rId2"/>
          <a:stretch/>
        </p:blipFill>
        <p:spPr>
          <a:xfrm>
            <a:off x="5309419" y="5132440"/>
            <a:ext cx="6862541" cy="172520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4771" cy="52240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16" y="251775"/>
            <a:ext cx="6261920" cy="5367360"/>
          </a:xfrm>
          <a:prstGeom prst="rect">
            <a:avLst/>
          </a:prstGeom>
        </p:spPr>
      </p:pic>
      <p:pic>
        <p:nvPicPr>
          <p:cNvPr id="5" name="Grafik 2"/>
          <p:cNvPicPr/>
          <p:nvPr/>
        </p:nvPicPr>
        <p:blipFill>
          <a:blip r:embed="rId3"/>
          <a:stretch/>
        </p:blipFill>
        <p:spPr>
          <a:xfrm>
            <a:off x="5458680" y="5289480"/>
            <a:ext cx="6585120" cy="1568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 fontScale="90000"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Florian Pfaff Datensatz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Small DNA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Hunter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rafik 5"/>
          <p:cNvPicPr/>
          <p:nvPr/>
        </p:nvPicPr>
        <p:blipFill>
          <a:blip r:embed="rId2"/>
          <a:stretch/>
        </p:blipFill>
        <p:spPr>
          <a:xfrm>
            <a:off x="6951406" y="3283974"/>
            <a:ext cx="5180594" cy="3490506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87" y="275304"/>
            <a:ext cx="6567948" cy="5629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rafik 2"/>
          <p:cNvPicPr/>
          <p:nvPr/>
        </p:nvPicPr>
        <p:blipFill>
          <a:blip r:embed="rId2"/>
          <a:stretch/>
        </p:blipFill>
        <p:spPr>
          <a:xfrm>
            <a:off x="7229520" y="3980880"/>
            <a:ext cx="4842000" cy="260496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42" y="314632"/>
            <a:ext cx="6899787" cy="59141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rafik 3"/>
          <p:cNvPicPr/>
          <p:nvPr/>
        </p:nvPicPr>
        <p:blipFill>
          <a:blip r:embed="rId2"/>
          <a:stretch/>
        </p:blipFill>
        <p:spPr>
          <a:xfrm>
            <a:off x="5833440" y="5274000"/>
            <a:ext cx="6127200" cy="145692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86" y="274297"/>
            <a:ext cx="5832987" cy="4999703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148" y="142966"/>
            <a:ext cx="5877231" cy="5037627"/>
          </a:xfrm>
          <a:prstGeom prst="rect">
            <a:avLst/>
          </a:prstGeom>
        </p:spPr>
      </p:pic>
      <p:sp>
        <p:nvSpPr>
          <p:cNvPr id="8" name="Pfeil nach unten 7"/>
          <p:cNvSpPr/>
          <p:nvPr/>
        </p:nvSpPr>
        <p:spPr>
          <a:xfrm>
            <a:off x="7796981" y="1809136"/>
            <a:ext cx="816077" cy="7472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 nach unten 11"/>
          <p:cNvSpPr/>
          <p:nvPr/>
        </p:nvSpPr>
        <p:spPr>
          <a:xfrm>
            <a:off x="11430000" y="3583859"/>
            <a:ext cx="816077" cy="7472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 nach rechts 8"/>
          <p:cNvSpPr/>
          <p:nvPr/>
        </p:nvSpPr>
        <p:spPr>
          <a:xfrm>
            <a:off x="8485239" y="4331110"/>
            <a:ext cx="716524" cy="526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rafik 2"/>
          <p:cNvPicPr/>
          <p:nvPr/>
        </p:nvPicPr>
        <p:blipFill>
          <a:blip r:embed="rId2"/>
          <a:stretch/>
        </p:blipFill>
        <p:spPr>
          <a:xfrm>
            <a:off x="6483960" y="5314680"/>
            <a:ext cx="5707800" cy="145980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48" y="157316"/>
            <a:ext cx="6263212" cy="53684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 fontScale="90000"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Florian Pfaff Datensatz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Small DNA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Gatherer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feld 6"/>
          <p:cNvSpPr/>
          <p:nvPr/>
        </p:nvSpPr>
        <p:spPr>
          <a:xfrm>
            <a:off x="8571240" y="1976760"/>
            <a:ext cx="2077920" cy="173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1800" b="0" strike="noStrike" spc="-1">
                <a:solidFill>
                  <a:schemeClr val="dk1"/>
                </a:solidFill>
                <a:latin typeface="Calibri"/>
              </a:rPr>
              <a:t>Tabelle zu groß, um eingefügt zu werden. Bei nachfrage kann ich die Tabelle einzeln zeigen.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03" y="1285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rafik 2"/>
          <p:cNvPicPr/>
          <p:nvPr/>
        </p:nvPicPr>
        <p:blipFill>
          <a:blip r:embed="rId2"/>
          <a:stretch/>
        </p:blipFill>
        <p:spPr>
          <a:xfrm>
            <a:off x="7557840" y="369360"/>
            <a:ext cx="4537800" cy="629532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5" y="235973"/>
            <a:ext cx="7370097" cy="6317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rafik 2"/>
          <p:cNvPicPr/>
          <p:nvPr/>
        </p:nvPicPr>
        <p:blipFill>
          <a:blip r:embed="rId2"/>
          <a:stretch/>
        </p:blipFill>
        <p:spPr>
          <a:xfrm>
            <a:off x="7309440" y="2587680"/>
            <a:ext cx="4882320" cy="365112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8" y="452283"/>
            <a:ext cx="6876846" cy="58944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rafik 2"/>
          <p:cNvPicPr/>
          <p:nvPr/>
        </p:nvPicPr>
        <p:blipFill>
          <a:blip r:embed="rId2"/>
          <a:stretch/>
        </p:blipFill>
        <p:spPr>
          <a:xfrm>
            <a:off x="6936480" y="2358720"/>
            <a:ext cx="5064840" cy="378792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7" y="432619"/>
            <a:ext cx="6796547" cy="58256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 fontScale="90000"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Florian Pfaff Datensatz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Large DNA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Hunter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0" y="481781"/>
            <a:ext cx="5810044" cy="4980038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710" y="570271"/>
            <a:ext cx="5924756" cy="5078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rafik 2"/>
          <p:cNvPicPr/>
          <p:nvPr/>
        </p:nvPicPr>
        <p:blipFill>
          <a:blip r:embed="rId2"/>
          <a:stretch/>
        </p:blipFill>
        <p:spPr>
          <a:xfrm>
            <a:off x="6844320" y="1905480"/>
            <a:ext cx="5014800" cy="349308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6" y="501445"/>
            <a:ext cx="6641691" cy="56928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rafik 2"/>
          <p:cNvPicPr/>
          <p:nvPr/>
        </p:nvPicPr>
        <p:blipFill>
          <a:blip r:embed="rId2"/>
          <a:stretch/>
        </p:blipFill>
        <p:spPr>
          <a:xfrm>
            <a:off x="6837840" y="1874880"/>
            <a:ext cx="5160240" cy="323064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35" y="639095"/>
            <a:ext cx="6489407" cy="55623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 fontScale="93651"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Small DNA Viruses – Taubert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Gatherer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 fontScale="90000"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Florian Pfaff Datensatz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Large DNA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Gatherer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rafik 2"/>
          <p:cNvPicPr/>
          <p:nvPr/>
        </p:nvPicPr>
        <p:blipFill>
          <a:blip r:embed="rId2"/>
          <a:stretch/>
        </p:blipFill>
        <p:spPr>
          <a:xfrm>
            <a:off x="7536960" y="102240"/>
            <a:ext cx="3761640" cy="6672240"/>
          </a:xfrm>
          <a:prstGeom prst="rect">
            <a:avLst/>
          </a:prstGeom>
          <a:ln w="0">
            <a:noFill/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764"/>
            <a:ext cx="7473335" cy="64057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rafik 2"/>
          <p:cNvPicPr/>
          <p:nvPr/>
        </p:nvPicPr>
        <p:blipFill>
          <a:blip r:embed="rId2"/>
          <a:stretch/>
        </p:blipFill>
        <p:spPr>
          <a:xfrm>
            <a:off x="7149960" y="1339200"/>
            <a:ext cx="4951440" cy="436392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601602"/>
            <a:ext cx="6812301" cy="5839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rafik 2"/>
          <p:cNvPicPr/>
          <p:nvPr/>
        </p:nvPicPr>
        <p:blipFill>
          <a:blip r:embed="rId2"/>
          <a:stretch/>
        </p:blipFill>
        <p:spPr>
          <a:xfrm>
            <a:off x="6873120" y="1238040"/>
            <a:ext cx="5108400" cy="412380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773"/>
            <a:ext cx="6830963" cy="58551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 fontScale="90000"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Florian Pfaff Datensatz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RNA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Hunter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rafik 4"/>
          <p:cNvPicPr/>
          <p:nvPr/>
        </p:nvPicPr>
        <p:blipFill>
          <a:blip r:embed="rId2"/>
          <a:stretch/>
        </p:blipFill>
        <p:spPr>
          <a:xfrm>
            <a:off x="6954840" y="2025000"/>
            <a:ext cx="4929480" cy="196452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91" y="206476"/>
            <a:ext cx="6796549" cy="58256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rafik 2"/>
          <p:cNvPicPr/>
          <p:nvPr/>
        </p:nvPicPr>
        <p:blipFill>
          <a:blip r:embed="rId2"/>
          <a:stretch/>
        </p:blipFill>
        <p:spPr>
          <a:xfrm>
            <a:off x="6908760" y="2622960"/>
            <a:ext cx="5169600" cy="392040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95" y="176981"/>
            <a:ext cx="6750665" cy="57862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rafik 2"/>
          <p:cNvPicPr/>
          <p:nvPr/>
        </p:nvPicPr>
        <p:blipFill>
          <a:blip r:embed="rId2"/>
          <a:stretch/>
        </p:blipFill>
        <p:spPr>
          <a:xfrm>
            <a:off x="6535080" y="3744720"/>
            <a:ext cx="5443920" cy="292176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1" y="176980"/>
            <a:ext cx="6440949" cy="55208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rafik 4"/>
          <p:cNvPicPr/>
          <p:nvPr/>
        </p:nvPicPr>
        <p:blipFill>
          <a:blip r:embed="rId2"/>
          <a:stretch/>
        </p:blipFill>
        <p:spPr>
          <a:xfrm>
            <a:off x="110880" y="5560200"/>
            <a:ext cx="6271200" cy="1297440"/>
          </a:xfrm>
          <a:prstGeom prst="rect">
            <a:avLst/>
          </a:prstGeom>
          <a:ln w="0">
            <a:noFill/>
          </a:ln>
        </p:spPr>
      </p:pic>
      <p:pic>
        <p:nvPicPr>
          <p:cNvPr id="81" name="Grafik 6"/>
          <p:cNvPicPr/>
          <p:nvPr/>
        </p:nvPicPr>
        <p:blipFill>
          <a:blip r:embed="rId3"/>
          <a:stretch/>
        </p:blipFill>
        <p:spPr>
          <a:xfrm>
            <a:off x="6530040" y="5560200"/>
            <a:ext cx="5559840" cy="129744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820"/>
            <a:ext cx="6337776" cy="543238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776" y="580103"/>
            <a:ext cx="5638049" cy="48326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 fontScale="90000"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Florian Pfaff Datensatz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RNA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Gatherer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rafik 6"/>
          <p:cNvPicPr/>
          <p:nvPr/>
        </p:nvPicPr>
        <p:blipFill>
          <a:blip r:embed="rId2"/>
          <a:stretch/>
        </p:blipFill>
        <p:spPr>
          <a:xfrm>
            <a:off x="6881040" y="5106240"/>
            <a:ext cx="5310720" cy="154800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61" y="255639"/>
            <a:ext cx="6395065" cy="54814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rafik 2"/>
          <p:cNvPicPr/>
          <p:nvPr/>
        </p:nvPicPr>
        <p:blipFill>
          <a:blip r:embed="rId2"/>
          <a:stretch/>
        </p:blipFill>
        <p:spPr>
          <a:xfrm>
            <a:off x="6964200" y="2078280"/>
            <a:ext cx="4955760" cy="432504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42" y="324464"/>
            <a:ext cx="6555658" cy="5619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rafik 2"/>
          <p:cNvPicPr/>
          <p:nvPr/>
        </p:nvPicPr>
        <p:blipFill>
          <a:blip r:embed="rId2"/>
          <a:stretch/>
        </p:blipFill>
        <p:spPr>
          <a:xfrm>
            <a:off x="6510600" y="4119480"/>
            <a:ext cx="5681160" cy="211356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71" y="216311"/>
            <a:ext cx="6154174" cy="5275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rafik 2"/>
          <p:cNvPicPr/>
          <p:nvPr/>
        </p:nvPicPr>
        <p:blipFill>
          <a:blip r:embed="rId2"/>
          <a:stretch/>
        </p:blipFill>
        <p:spPr>
          <a:xfrm>
            <a:off x="6521040" y="4876200"/>
            <a:ext cx="5670720" cy="191664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2" y="206475"/>
            <a:ext cx="6429478" cy="55109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Mammals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- Flavi Hunter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rafik 2"/>
          <p:cNvPicPr/>
          <p:nvPr/>
        </p:nvPicPr>
        <p:blipFill>
          <a:blip r:embed="rId2"/>
          <a:stretch/>
        </p:blipFill>
        <p:spPr>
          <a:xfrm>
            <a:off x="7893360" y="203040"/>
            <a:ext cx="4298040" cy="645120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64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rafik 2"/>
          <p:cNvPicPr/>
          <p:nvPr/>
        </p:nvPicPr>
        <p:blipFill>
          <a:blip r:embed="rId2"/>
          <a:stretch/>
        </p:blipFill>
        <p:spPr>
          <a:xfrm>
            <a:off x="0" y="5646600"/>
            <a:ext cx="7961400" cy="121104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51" y="236324"/>
            <a:ext cx="6222591" cy="5333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Mammals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- Flavi Gatherer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Mammals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- Hepe_Virga Hunter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Mammals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- Hepe_Virga Gatherer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rafik 2"/>
          <p:cNvPicPr/>
          <p:nvPr/>
        </p:nvPicPr>
        <p:blipFill>
          <a:blip r:embed="rId2"/>
          <a:stretch/>
        </p:blipFill>
        <p:spPr>
          <a:xfrm>
            <a:off x="2078280" y="5475240"/>
            <a:ext cx="9078840" cy="126900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26" y="269060"/>
            <a:ext cx="6073877" cy="5206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Mammals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- Nido Hunter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70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1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8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Mammals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- Nido Gatherer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4660490" y="2576052"/>
            <a:ext cx="324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Fehlt noch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 fontScale="93651"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Mammals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- Negative Bunya-Arena Hunter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Large DNA Viruses Taubert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Hunter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rafik 205"/>
          <p:cNvPicPr/>
          <p:nvPr/>
        </p:nvPicPr>
        <p:blipFill>
          <a:blip r:embed="rId2"/>
          <a:stretch/>
        </p:blipFill>
        <p:spPr>
          <a:xfrm>
            <a:off x="2093760" y="2160"/>
            <a:ext cx="8000640" cy="6857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rafik 206"/>
          <p:cNvPicPr/>
          <p:nvPr/>
        </p:nvPicPr>
        <p:blipFill>
          <a:blip r:embed="rId2"/>
          <a:stretch/>
        </p:blipFill>
        <p:spPr>
          <a:xfrm>
            <a:off x="1371960" y="0"/>
            <a:ext cx="8000640" cy="6857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rafik 208"/>
          <p:cNvPicPr/>
          <p:nvPr/>
        </p:nvPicPr>
        <p:blipFill>
          <a:blip r:embed="rId2"/>
          <a:stretch/>
        </p:blipFill>
        <p:spPr>
          <a:xfrm>
            <a:off x="685800" y="360"/>
            <a:ext cx="8000640" cy="6857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 fontScale="90000"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Mammals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- Negative Bunya-Arena Gatherer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rafik 213"/>
          <p:cNvPicPr/>
          <p:nvPr/>
        </p:nvPicPr>
        <p:blipFill>
          <a:blip r:embed="rId2"/>
          <a:stretch/>
        </p:blipFill>
        <p:spPr>
          <a:xfrm>
            <a:off x="2093760" y="2160"/>
            <a:ext cx="8000640" cy="6857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rafik 214"/>
          <p:cNvPicPr/>
          <p:nvPr/>
        </p:nvPicPr>
        <p:blipFill>
          <a:blip r:embed="rId2"/>
          <a:stretch/>
        </p:blipFill>
        <p:spPr>
          <a:xfrm>
            <a:off x="2093760" y="2160"/>
            <a:ext cx="8000640" cy="6857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Mammals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- Mono_Chu Hunter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383"/>
            <a:ext cx="6089455" cy="5219533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490" y="385204"/>
            <a:ext cx="5878462" cy="4953712"/>
          </a:xfrm>
          <a:prstGeom prst="rect">
            <a:avLst/>
          </a:prstGeom>
        </p:spPr>
      </p:pic>
      <p:pic>
        <p:nvPicPr>
          <p:cNvPr id="7" name="Grafik 2"/>
          <p:cNvPicPr/>
          <p:nvPr/>
        </p:nvPicPr>
        <p:blipFill>
          <a:blip r:embed="rId4"/>
          <a:stretch/>
        </p:blipFill>
        <p:spPr>
          <a:xfrm>
            <a:off x="4876920" y="5236920"/>
            <a:ext cx="7009920" cy="1620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rafik 218"/>
          <p:cNvPicPr/>
          <p:nvPr/>
        </p:nvPicPr>
        <p:blipFill>
          <a:blip r:embed="rId2"/>
          <a:stretch/>
        </p:blipFill>
        <p:spPr>
          <a:xfrm>
            <a:off x="2093760" y="2160"/>
            <a:ext cx="8000640" cy="6857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rafik 220"/>
          <p:cNvPicPr/>
          <p:nvPr/>
        </p:nvPicPr>
        <p:blipFill>
          <a:blip r:embed="rId2"/>
          <a:stretch/>
        </p:blipFill>
        <p:spPr>
          <a:xfrm>
            <a:off x="2093760" y="2160"/>
            <a:ext cx="8000640" cy="6857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rafik 221"/>
          <p:cNvPicPr/>
          <p:nvPr/>
        </p:nvPicPr>
        <p:blipFill>
          <a:blip r:embed="rId2"/>
          <a:stretch/>
        </p:blipFill>
        <p:spPr>
          <a:xfrm>
            <a:off x="7886880" y="3200400"/>
            <a:ext cx="4152600" cy="3559680"/>
          </a:xfrm>
          <a:prstGeom prst="rect">
            <a:avLst/>
          </a:prstGeom>
          <a:ln w="0">
            <a:noFill/>
          </a:ln>
        </p:spPr>
      </p:pic>
      <p:pic>
        <p:nvPicPr>
          <p:cNvPr id="223" name="Grafik 222"/>
          <p:cNvPicPr/>
          <p:nvPr/>
        </p:nvPicPr>
        <p:blipFill>
          <a:blip r:embed="rId3"/>
          <a:stretch/>
        </p:blipFill>
        <p:spPr>
          <a:xfrm>
            <a:off x="8229600" y="0"/>
            <a:ext cx="3733920" cy="3200400"/>
          </a:xfrm>
          <a:prstGeom prst="rect">
            <a:avLst/>
          </a:prstGeom>
          <a:ln w="0">
            <a:noFill/>
          </a:ln>
        </p:spPr>
      </p:pic>
      <p:pic>
        <p:nvPicPr>
          <p:cNvPr id="224" name="Grafik 223"/>
          <p:cNvPicPr/>
          <p:nvPr/>
        </p:nvPicPr>
        <p:blipFill>
          <a:blip r:embed="rId4"/>
          <a:stretch/>
        </p:blipFill>
        <p:spPr>
          <a:xfrm>
            <a:off x="3962520" y="2743200"/>
            <a:ext cx="4267080" cy="3657600"/>
          </a:xfrm>
          <a:prstGeom prst="rect">
            <a:avLst/>
          </a:prstGeom>
          <a:ln w="0">
            <a:noFill/>
          </a:ln>
        </p:spPr>
      </p:pic>
      <p:pic>
        <p:nvPicPr>
          <p:cNvPr id="225" name="Grafik 224"/>
          <p:cNvPicPr/>
          <p:nvPr/>
        </p:nvPicPr>
        <p:blipFill>
          <a:blip r:embed="rId5"/>
          <a:stretch/>
        </p:blipFill>
        <p:spPr>
          <a:xfrm>
            <a:off x="0" y="65520"/>
            <a:ext cx="4191120" cy="3592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Mammals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- Mono_Chu Gatherer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174</Words>
  <Application>Microsoft Office PowerPoint</Application>
  <PresentationFormat>Breitbild</PresentationFormat>
  <Paragraphs>28</Paragraphs>
  <Slides>109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109</vt:i4>
      </vt:variant>
    </vt:vector>
  </HeadingPairs>
  <TitlesOfParts>
    <vt:vector size="117" baseType="lpstr">
      <vt:lpstr>Arial</vt:lpstr>
      <vt:lpstr>Calibri</vt:lpstr>
      <vt:lpstr>Calibri Light</vt:lpstr>
      <vt:lpstr>Symbol</vt:lpstr>
      <vt:lpstr>Times New Roman</vt:lpstr>
      <vt:lpstr>Wingdings</vt:lpstr>
      <vt:lpstr>Office</vt:lpstr>
      <vt:lpstr>Office</vt:lpstr>
      <vt:lpstr>Taubert Data</vt:lpstr>
      <vt:lpstr>Small DNA viruses –Taubert Hunter</vt:lpstr>
      <vt:lpstr>PowerPoint-Präsentation</vt:lpstr>
      <vt:lpstr>Small DNA Viruses – Taubert Gatherer</vt:lpstr>
      <vt:lpstr>PowerPoint-Präsentation</vt:lpstr>
      <vt:lpstr>PowerPoint-Präsentation</vt:lpstr>
      <vt:lpstr>PowerPoint-Präsentation</vt:lpstr>
      <vt:lpstr>Large DNA Viruses Taubert Hunter</vt:lpstr>
      <vt:lpstr>PowerPoint-Präsentation</vt:lpstr>
      <vt:lpstr>PowerPoint-Präsentation</vt:lpstr>
      <vt:lpstr>PowerPoint-Präsentation</vt:lpstr>
      <vt:lpstr>Large DNA Viruses Taubert Gatherer</vt:lpstr>
      <vt:lpstr>PowerPoint-Präsentation</vt:lpstr>
      <vt:lpstr>PowerPoint-Präsentation</vt:lpstr>
      <vt:lpstr>PowerPoint-Präsentation</vt:lpstr>
      <vt:lpstr>PowerPoint-Präsentation</vt:lpstr>
      <vt:lpstr>RNA Viruses Taubert Hunter</vt:lpstr>
      <vt:lpstr>PowerPoint-Präsentation</vt:lpstr>
      <vt:lpstr>PowerPoint-Präsentation</vt:lpstr>
      <vt:lpstr>PowerPoint-Präsentation</vt:lpstr>
      <vt:lpstr>RNA Viruses Taubert Gatherer</vt:lpstr>
      <vt:lpstr>PowerPoint-Präsentation</vt:lpstr>
      <vt:lpstr>PowerPoint-Präsentation</vt:lpstr>
      <vt:lpstr>PowerPoint-Präsentation</vt:lpstr>
      <vt:lpstr>PowerPoint-Präsentation</vt:lpstr>
      <vt:lpstr>Florian Pfaff Datensatz Small DNA Hunter</vt:lpstr>
      <vt:lpstr>PowerPoint-Präsentation</vt:lpstr>
      <vt:lpstr>PowerPoint-Präsentation</vt:lpstr>
      <vt:lpstr>PowerPoint-Präsentation</vt:lpstr>
      <vt:lpstr>PowerPoint-Präsentation</vt:lpstr>
      <vt:lpstr>Florian Pfaff Datensatz Small DNA Gatherer</vt:lpstr>
      <vt:lpstr>PowerPoint-Präsentation</vt:lpstr>
      <vt:lpstr>PowerPoint-Präsentation</vt:lpstr>
      <vt:lpstr>PowerPoint-Präsentation</vt:lpstr>
      <vt:lpstr>PowerPoint-Präsentation</vt:lpstr>
      <vt:lpstr>Florian Pfaff Datensatz Large DNA Hunter</vt:lpstr>
      <vt:lpstr>PowerPoint-Präsentation</vt:lpstr>
      <vt:lpstr>PowerPoint-Präsentation</vt:lpstr>
      <vt:lpstr>PowerPoint-Präsentation</vt:lpstr>
      <vt:lpstr>Florian Pfaff Datensatz Large DNA Gatherer</vt:lpstr>
      <vt:lpstr>PowerPoint-Präsentation</vt:lpstr>
      <vt:lpstr>PowerPoint-Präsentation</vt:lpstr>
      <vt:lpstr>PowerPoint-Präsentation</vt:lpstr>
      <vt:lpstr>PowerPoint-Präsentation</vt:lpstr>
      <vt:lpstr>Florian Pfaff Datensatz RNA Hunter</vt:lpstr>
      <vt:lpstr>PowerPoint-Präsentation</vt:lpstr>
      <vt:lpstr>PowerPoint-Präsentation</vt:lpstr>
      <vt:lpstr>PowerPoint-Präsentation</vt:lpstr>
      <vt:lpstr>PowerPoint-Präsentation</vt:lpstr>
      <vt:lpstr>Florian Pfaff Datensatz RNA Gatherer</vt:lpstr>
      <vt:lpstr>PowerPoint-Präsentation</vt:lpstr>
      <vt:lpstr>PowerPoint-Präsentation</vt:lpstr>
      <vt:lpstr>PowerPoint-Präsentation</vt:lpstr>
      <vt:lpstr>PowerPoint-Präsentation</vt:lpstr>
      <vt:lpstr>Mammals - Flavi Hunter</vt:lpstr>
      <vt:lpstr>PowerPoint-Präsentation</vt:lpstr>
      <vt:lpstr>PowerPoint-Präsentation</vt:lpstr>
      <vt:lpstr>PowerPoint-Präsentation</vt:lpstr>
      <vt:lpstr>PowerPoint-Präsentation</vt:lpstr>
      <vt:lpstr>Mammals - Flavi Gatherer</vt:lpstr>
      <vt:lpstr>PowerPoint-Präsentation</vt:lpstr>
      <vt:lpstr>Mammals - Hepe_Virga Hunter</vt:lpstr>
      <vt:lpstr>PowerPoint-Präsentation</vt:lpstr>
      <vt:lpstr>PowerPoint-Präsentation</vt:lpstr>
      <vt:lpstr>PowerPoint-Präsentation</vt:lpstr>
      <vt:lpstr>PowerPoint-Präsentation</vt:lpstr>
      <vt:lpstr>Mammals - Hepe_Virga Gatherer</vt:lpstr>
      <vt:lpstr>PowerPoint-Präsentation</vt:lpstr>
      <vt:lpstr>PowerPoint-Präsentation</vt:lpstr>
      <vt:lpstr>PowerPoint-Präsentation</vt:lpstr>
      <vt:lpstr>PowerPoint-Präsentation</vt:lpstr>
      <vt:lpstr>Mammals - Nido Hunter</vt:lpstr>
      <vt:lpstr>PowerPoint-Präsentation</vt:lpstr>
      <vt:lpstr>PowerPoint-Präsentation</vt:lpstr>
      <vt:lpstr>PowerPoint-Präsentation</vt:lpstr>
      <vt:lpstr>PowerPoint-Präsentation</vt:lpstr>
      <vt:lpstr>Mammals - Nido Gatherer</vt:lpstr>
      <vt:lpstr>PowerPoint-Präsentation</vt:lpstr>
      <vt:lpstr>Mammals - Negative Bunya-Arena Hunter</vt:lpstr>
      <vt:lpstr>PowerPoint-Präsentation</vt:lpstr>
      <vt:lpstr>PowerPoint-Präsentation</vt:lpstr>
      <vt:lpstr>PowerPoint-Präsentation</vt:lpstr>
      <vt:lpstr>PowerPoint-Präsentation</vt:lpstr>
      <vt:lpstr>Mammals - Negative Bunya-Arena Gatherer</vt:lpstr>
      <vt:lpstr>PowerPoint-Präsentation</vt:lpstr>
      <vt:lpstr>PowerPoint-Präsentation</vt:lpstr>
      <vt:lpstr>PowerPoint-Präsentation</vt:lpstr>
      <vt:lpstr>PowerPoint-Präsentation</vt:lpstr>
      <vt:lpstr>Mammals - Mono_Chu Hunter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Mammals - Mono_Chu Gatherer</vt:lpstr>
      <vt:lpstr>PowerPoint-Präsentation</vt:lpstr>
      <vt:lpstr>PowerPoint-Präsentation</vt:lpstr>
      <vt:lpstr>PowerPoint-Präsentation</vt:lpstr>
      <vt:lpstr>PowerPoint-Präsentation</vt:lpstr>
      <vt:lpstr>Mammals - Orthomyxo Hunter</vt:lpstr>
      <vt:lpstr>PowerPoint-Präsentation</vt:lpstr>
      <vt:lpstr>PowerPoint-Präsentation</vt:lpstr>
      <vt:lpstr>PowerPoint-Präsentation</vt:lpstr>
      <vt:lpstr>PowerPoint-Präsentation</vt:lpstr>
      <vt:lpstr>Mammals - Orthomyxo Gatherer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Taubert Data</dc:title>
  <dc:subject/>
  <dc:creator>Sergej Ruff</dc:creator>
  <dc:description/>
  <cp:lastModifiedBy>Sergej Ruff</cp:lastModifiedBy>
  <cp:revision>21</cp:revision>
  <dcterms:created xsi:type="dcterms:W3CDTF">2024-08-03T15:50:40Z</dcterms:created>
  <dcterms:modified xsi:type="dcterms:W3CDTF">2024-08-03T20:35:35Z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Breitbild</vt:lpwstr>
  </property>
  <property fmtid="{D5CDD505-2E9C-101B-9397-08002B2CF9AE}" pid="3" name="Slides">
    <vt:i4>89</vt:i4>
  </property>
</Properties>
</file>